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7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54061" y="2391356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71351" y="344126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71350" y="4492667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will be identical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6007306" y="6539930"/>
            <a:ext cx="2463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Lucida grande" panose="020B0502040204020203"/>
              </a:rPr>
              <a:t>(Chen, et al., </a:t>
            </a:r>
            <a:r>
              <a:rPr lang="en-US" sz="1100" i="1" dirty="0">
                <a:latin typeface="Lucida grande" panose="020B0502040204020203"/>
              </a:rPr>
              <a:t>Macromolecules</a:t>
            </a:r>
            <a:r>
              <a:rPr lang="en-US" sz="1100" dirty="0">
                <a:latin typeface="Lucida grande" panose="020B0502040204020203"/>
              </a:rPr>
              <a:t>, 2017 )</a:t>
            </a:r>
            <a:endParaRPr lang="en-US" sz="11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78156" y="4390491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3640473" y="4390490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4387592" y="6603619"/>
            <a:ext cx="2030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Lattice-constrained </a:t>
            </a:r>
            <a:r>
              <a:rPr lang="en-US" dirty="0" err="1">
                <a:latin typeface="Lucida grande" panose="020B0502040204020203"/>
              </a:rPr>
              <a:t>Scheutjens</a:t>
            </a:r>
            <a:r>
              <a:rPr lang="en-US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24134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227390" y="3635693"/>
            <a:ext cx="3119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2003)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1065566" y="6581080"/>
            <a:ext cx="1866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2018)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8009674" y="3585749"/>
            <a:ext cx="293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</a:t>
            </a:r>
            <a:r>
              <a:rPr lang="en-US" sz="1200" dirty="0" err="1">
                <a:latin typeface="Lucida grande" panose="020B0502040204020203"/>
              </a:rPr>
              <a:t>Pryamitsyn</a:t>
            </a:r>
            <a:r>
              <a:rPr lang="en-US" sz="1200" dirty="0">
                <a:latin typeface="Lucida grande" panose="020B0502040204020203"/>
              </a:rPr>
              <a:t> et al., </a:t>
            </a:r>
            <a:r>
              <a:rPr lang="en-US" sz="1200" i="1" dirty="0">
                <a:latin typeface="Lucida grande" panose="020B0502040204020203"/>
              </a:rPr>
              <a:t>Macromolecules, </a:t>
            </a:r>
            <a:r>
              <a:rPr lang="en-US" sz="12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936159" y="4086057"/>
            <a:ext cx="5081312" cy="22131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5301</TotalTime>
  <Words>1994</Words>
  <Application>Microsoft Office PowerPoint</Application>
  <PresentationFormat>Widescreen</PresentationFormat>
  <Paragraphs>459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199</cp:revision>
  <dcterms:created xsi:type="dcterms:W3CDTF">2022-03-28T18:43:16Z</dcterms:created>
  <dcterms:modified xsi:type="dcterms:W3CDTF">2022-09-07T07:35:06Z</dcterms:modified>
</cp:coreProperties>
</file>